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62500" autoAdjust="0"/>
  </p:normalViewPr>
  <p:slideViewPr>
    <p:cSldViewPr snapToGrid="0">
      <p:cViewPr varScale="1">
        <p:scale>
          <a:sx n="46" d="100"/>
          <a:sy n="46" d="100"/>
        </p:scale>
        <p:origin x="16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F9EB-8C46-4249-B02E-EF6CCF71670C}" type="datetimeFigureOut">
              <a:rPr lang="nl-NL" smtClean="0"/>
              <a:t>25-10-2016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16D6B-F990-442A-BC76-0E0E7BE04F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35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WHAT IS CONTENT CURRATION</a:t>
            </a:r>
          </a:p>
          <a:p>
            <a:endParaRPr lang="x-none" dirty="0"/>
          </a:p>
          <a:p>
            <a:r>
              <a:rPr lang="x-none" dirty="0"/>
              <a:t>WHEN DO YOU CURATE YOUR CONTENT</a:t>
            </a:r>
          </a:p>
          <a:p>
            <a:endParaRPr lang="x-none" dirty="0"/>
          </a:p>
          <a:p>
            <a:r>
              <a:rPr lang="x-none" dirty="0"/>
              <a:t>HOW CAN YOU IDENTIFY RELEVANT CONTENT</a:t>
            </a:r>
          </a:p>
          <a:p>
            <a:endParaRPr lang="x-none" dirty="0"/>
          </a:p>
          <a:p>
            <a:r>
              <a:rPr lang="x-none" dirty="0"/>
              <a:t>WHO NEEDS YOUR CONTENT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16D6B-F990-442A-BC76-0E0E7BE04FE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77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2337" y="-822804"/>
            <a:ext cx="8574622" cy="2616199"/>
          </a:xfrm>
        </p:spPr>
        <p:txBody>
          <a:bodyPr/>
          <a:lstStyle/>
          <a:p>
            <a:r>
              <a:rPr lang="x-none" dirty="0"/>
              <a:t>Content curation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27863" y="2161309"/>
            <a:ext cx="6380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x-none" sz="3600" dirty="0"/>
              <a:t>What? </a:t>
            </a:r>
          </a:p>
          <a:p>
            <a:pPr marL="285750" indent="-285750">
              <a:buFontTx/>
              <a:buChar char="-"/>
            </a:pPr>
            <a:r>
              <a:rPr lang="x-none" sz="3600" dirty="0"/>
              <a:t>When?</a:t>
            </a:r>
          </a:p>
          <a:p>
            <a:pPr marL="285750" indent="-285750">
              <a:buFontTx/>
              <a:buChar char="-"/>
            </a:pPr>
            <a:r>
              <a:rPr lang="x-none" sz="3600" dirty="0"/>
              <a:t>Who?</a:t>
            </a:r>
          </a:p>
          <a:p>
            <a:pPr marL="285750" indent="-285750">
              <a:buFontTx/>
              <a:buChar char="-"/>
            </a:pPr>
            <a:r>
              <a:rPr lang="x-none" sz="3600" dirty="0"/>
              <a:t>How?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80957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Specific</a:t>
            </a:r>
            <a:r>
              <a:rPr lang="nl-NL" dirty="0" smtClean="0"/>
              <a:t>: </a:t>
            </a:r>
            <a:r>
              <a:rPr lang="nl-NL" dirty="0" err="1" smtClean="0"/>
              <a:t>Specify</a:t>
            </a:r>
            <a:r>
              <a:rPr lang="nl-NL" dirty="0" smtClean="0"/>
              <a:t> content</a:t>
            </a:r>
          </a:p>
          <a:p>
            <a:r>
              <a:rPr lang="nl-NL" dirty="0" err="1" smtClean="0"/>
              <a:t>Measurable</a:t>
            </a:r>
            <a:r>
              <a:rPr lang="nl-NL" dirty="0" smtClean="0"/>
              <a:t>: Does </a:t>
            </a:r>
            <a:r>
              <a:rPr lang="nl-NL" dirty="0" err="1" smtClean="0"/>
              <a:t>it</a:t>
            </a:r>
            <a:r>
              <a:rPr lang="nl-NL" dirty="0" smtClean="0"/>
              <a:t> meet </a:t>
            </a:r>
            <a:r>
              <a:rPr lang="nl-NL" dirty="0" err="1" smtClean="0"/>
              <a:t>the</a:t>
            </a:r>
            <a:r>
              <a:rPr lang="nl-NL" dirty="0" smtClean="0"/>
              <a:t> criteria?</a:t>
            </a:r>
          </a:p>
          <a:p>
            <a:r>
              <a:rPr lang="nl-NL" dirty="0" err="1" smtClean="0"/>
              <a:t>Assignable</a:t>
            </a:r>
            <a:r>
              <a:rPr lang="nl-NL" dirty="0" smtClean="0"/>
              <a:t>: In line </a:t>
            </a:r>
            <a:r>
              <a:rPr lang="nl-NL" dirty="0" err="1" smtClean="0"/>
              <a:t>with</a:t>
            </a:r>
            <a:r>
              <a:rPr lang="nl-NL" dirty="0" smtClean="0"/>
              <a:t> company </a:t>
            </a:r>
            <a:r>
              <a:rPr lang="nl-NL" dirty="0" err="1" smtClean="0"/>
              <a:t>rules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Realistic</a:t>
            </a:r>
            <a:r>
              <a:rPr lang="nl-NL" dirty="0" smtClean="0"/>
              <a:t>: Is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enough</a:t>
            </a:r>
            <a:r>
              <a:rPr lang="nl-NL" dirty="0" smtClean="0"/>
              <a:t> content?</a:t>
            </a:r>
          </a:p>
          <a:p>
            <a:r>
              <a:rPr lang="nl-NL" dirty="0" smtClean="0"/>
              <a:t>Time-</a:t>
            </a:r>
            <a:r>
              <a:rPr lang="nl-NL" dirty="0" err="1" smtClean="0"/>
              <a:t>related</a:t>
            </a:r>
            <a:r>
              <a:rPr lang="nl-NL" dirty="0" smtClean="0"/>
              <a:t>: </a:t>
            </a:r>
            <a:r>
              <a:rPr lang="nl-NL" dirty="0" err="1" smtClean="0"/>
              <a:t>stay</a:t>
            </a:r>
            <a:r>
              <a:rPr lang="nl-NL" dirty="0" smtClean="0"/>
              <a:t> up-to-date, meet deadlines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16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073" y="2449006"/>
            <a:ext cx="7103936" cy="2872802"/>
          </a:xfrm>
        </p:spPr>
      </p:pic>
      <p:sp>
        <p:nvSpPr>
          <p:cNvPr id="6" name="Tekstvak 5"/>
          <p:cNvSpPr txBox="1"/>
          <p:nvPr/>
        </p:nvSpPr>
        <p:spPr>
          <a:xfrm>
            <a:off x="2968223" y="965200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err="1"/>
              <a:t>What</a:t>
            </a:r>
            <a:r>
              <a:rPr lang="x-none" sz="4800" dirty="0"/>
              <a:t> is content curation?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02790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Steps in content </a:t>
            </a:r>
            <a:r>
              <a:rPr lang="nl-BE" dirty="0" err="1"/>
              <a:t>curation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Shifting</a:t>
            </a:r>
            <a:endParaRPr lang="nl-BE" dirty="0"/>
          </a:p>
          <a:p>
            <a:r>
              <a:rPr lang="nl-BE" dirty="0" err="1"/>
              <a:t>Sorting</a:t>
            </a:r>
            <a:endParaRPr lang="nl-BE" dirty="0"/>
          </a:p>
          <a:p>
            <a:r>
              <a:rPr lang="nl-BE" dirty="0" err="1"/>
              <a:t>Arranging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themes</a:t>
            </a:r>
            <a:endParaRPr lang="nl-BE" dirty="0"/>
          </a:p>
          <a:p>
            <a:r>
              <a:rPr lang="nl-BE" dirty="0" err="1"/>
              <a:t>Publish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=&gt; No new content</a:t>
            </a:r>
          </a:p>
        </p:txBody>
      </p:sp>
    </p:spTree>
    <p:extLst>
      <p:ext uri="{BB962C8B-B14F-4D97-AF65-F5344CB8AC3E}">
        <p14:creationId xmlns:p14="http://schemas.microsoft.com/office/powerpoint/2010/main" val="11656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When do you curate your content?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Marketing </a:t>
            </a:r>
            <a:r>
              <a:rPr lang="nl-NL" dirty="0" err="1"/>
              <a:t>purposes</a:t>
            </a:r>
            <a:endParaRPr lang="nl-NL" dirty="0"/>
          </a:p>
          <a:p>
            <a:r>
              <a:rPr lang="nl-NL" dirty="0"/>
              <a:t>Online platform is up-to-date</a:t>
            </a:r>
          </a:p>
          <a:p>
            <a:r>
              <a:rPr lang="nl-NL"/>
              <a:t>Boost </a:t>
            </a:r>
            <a:r>
              <a:rPr lang="nl-NL" dirty="0"/>
              <a:t>SEO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68" y="2336291"/>
            <a:ext cx="5050855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How can you identify relevant content?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4310" y="2244437"/>
            <a:ext cx="10018713" cy="3546764"/>
          </a:xfrm>
        </p:spPr>
        <p:txBody>
          <a:bodyPr/>
          <a:lstStyle/>
          <a:p>
            <a:r>
              <a:rPr lang="nl-NL" dirty="0" err="1" smtClean="0"/>
              <a:t>Interesting</a:t>
            </a:r>
            <a:endParaRPr lang="nl-NL" dirty="0" smtClean="0"/>
          </a:p>
          <a:p>
            <a:r>
              <a:rPr lang="nl-NL" dirty="0" smtClean="0"/>
              <a:t>Low </a:t>
            </a:r>
            <a:r>
              <a:rPr lang="nl-NL" dirty="0" err="1" smtClean="0"/>
              <a:t>competition</a:t>
            </a:r>
            <a:endParaRPr lang="nl-NL" dirty="0" smtClean="0"/>
          </a:p>
          <a:p>
            <a:r>
              <a:rPr lang="nl-NL" dirty="0" err="1" smtClean="0"/>
              <a:t>Amount</a:t>
            </a:r>
            <a:r>
              <a:rPr lang="nl-NL" dirty="0" smtClean="0"/>
              <a:t> of content</a:t>
            </a:r>
          </a:p>
          <a:p>
            <a:endParaRPr lang="nl-NL" dirty="0"/>
          </a:p>
          <a:p>
            <a:r>
              <a:rPr lang="nl-NL" dirty="0" smtClean="0"/>
              <a:t>New </a:t>
            </a:r>
            <a:r>
              <a:rPr lang="nl-NL" dirty="0" err="1" smtClean="0"/>
              <a:t>insights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Known</a:t>
            </a:r>
            <a:r>
              <a:rPr lang="nl-NL" dirty="0" smtClean="0"/>
              <a:t> &amp; </a:t>
            </a:r>
            <a:r>
              <a:rPr lang="nl-NL" dirty="0" err="1" smtClean="0"/>
              <a:t>Trusted</a:t>
            </a:r>
            <a:r>
              <a:rPr lang="nl-NL" dirty="0" smtClean="0"/>
              <a:t> sources, </a:t>
            </a:r>
            <a:r>
              <a:rPr lang="nl-NL" dirty="0" err="1" smtClean="0"/>
              <a:t>additional</a:t>
            </a:r>
            <a:r>
              <a:rPr lang="nl-NL" dirty="0" smtClean="0"/>
              <a:t> sources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52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Who needs your content?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Selling</a:t>
            </a:r>
            <a:r>
              <a:rPr lang="nl-NL" dirty="0" smtClean="0"/>
              <a:t> </a:t>
            </a:r>
            <a:r>
              <a:rPr lang="nl-NL" dirty="0" err="1" smtClean="0"/>
              <a:t>creative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 smtClean="0"/>
          </a:p>
          <a:p>
            <a:r>
              <a:rPr lang="nl-NL" dirty="0" smtClean="0"/>
              <a:t>Merchants </a:t>
            </a:r>
            <a:r>
              <a:rPr lang="nl-NL" dirty="0" err="1" smtClean="0"/>
              <a:t>who</a:t>
            </a:r>
            <a:r>
              <a:rPr lang="nl-NL" dirty="0" smtClean="0"/>
              <a:t> 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dominate</a:t>
            </a:r>
            <a:endParaRPr lang="nl-NL" dirty="0" smtClean="0"/>
          </a:p>
          <a:p>
            <a:r>
              <a:rPr lang="nl-NL" dirty="0" err="1" smtClean="0"/>
              <a:t>Popular</a:t>
            </a:r>
            <a:r>
              <a:rPr lang="nl-NL" dirty="0" smtClean="0"/>
              <a:t> </a:t>
            </a:r>
            <a:r>
              <a:rPr lang="nl-NL" dirty="0" err="1" smtClean="0"/>
              <a:t>publishers</a:t>
            </a:r>
            <a:endParaRPr lang="nl-NL" dirty="0" smtClean="0"/>
          </a:p>
          <a:p>
            <a:r>
              <a:rPr lang="nl-NL" dirty="0" smtClean="0"/>
              <a:t>News </a:t>
            </a:r>
            <a:r>
              <a:rPr lang="nl-NL" dirty="0" err="1" smtClean="0"/>
              <a:t>aggregators</a:t>
            </a:r>
            <a:endParaRPr lang="nl-NL" dirty="0" smtClean="0"/>
          </a:p>
          <a:p>
            <a:r>
              <a:rPr lang="nl-NL" dirty="0" err="1" smtClean="0"/>
              <a:t>Nonprofits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458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curate content for yourself or your company?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</a:p>
          <a:p>
            <a:r>
              <a:rPr lang="en-US" dirty="0" smtClean="0"/>
              <a:t>Quote</a:t>
            </a:r>
          </a:p>
          <a:p>
            <a:r>
              <a:rPr lang="en-US" dirty="0" smtClean="0"/>
              <a:t>Use Infographics, pictures</a:t>
            </a:r>
          </a:p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276600" y="470535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5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email a good way of distributing your content?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>
                <a:sym typeface="Wingdings"/>
              </a:rPr>
              <a:t> various ways of distributing it </a:t>
            </a:r>
            <a:r>
              <a:rPr lang="en-US" dirty="0" err="1" smtClean="0">
                <a:sym typeface="Wingdings"/>
              </a:rPr>
              <a:t>succesfully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Platforms,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1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Distribute content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14" y="3149599"/>
            <a:ext cx="2095942" cy="1498599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891364"/>
            <a:ext cx="4030133" cy="20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24</TotalTime>
  <Words>181</Words>
  <Application>Microsoft Office PowerPoint</Application>
  <PresentationFormat>Breedbeeld</PresentationFormat>
  <Paragraphs>53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Parallax</vt:lpstr>
      <vt:lpstr>Content curation</vt:lpstr>
      <vt:lpstr>PowerPoint-presentatie</vt:lpstr>
      <vt:lpstr>Steps in content curation</vt:lpstr>
      <vt:lpstr>When do you curate your content?</vt:lpstr>
      <vt:lpstr>How can you identify relevant content?</vt:lpstr>
      <vt:lpstr>Who needs your content?</vt:lpstr>
      <vt:lpstr>How to curate content for yourself or your company?</vt:lpstr>
      <vt:lpstr>Is email a good way of distributing your content?</vt:lpstr>
      <vt:lpstr>Distribute content</vt:lpstr>
      <vt:lpstr>SMART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curation</dc:title>
  <dc:creator>Nino .</dc:creator>
  <cp:lastModifiedBy>Jelle Van De Perre</cp:lastModifiedBy>
  <cp:revision>5</cp:revision>
  <dcterms:created xsi:type="dcterms:W3CDTF">2016-10-25T10:05:33Z</dcterms:created>
  <dcterms:modified xsi:type="dcterms:W3CDTF">2016-10-25T10:33:22Z</dcterms:modified>
</cp:coreProperties>
</file>